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57" r:id="rId6"/>
    <p:sldId id="264" r:id="rId7"/>
    <p:sldId id="260" r:id="rId8"/>
    <p:sldId id="265" r:id="rId9"/>
    <p:sldId id="258" r:id="rId10"/>
    <p:sldId id="259" r:id="rId11"/>
    <p:sldId id="266" r:id="rId12"/>
    <p:sldId id="267" r:id="rId13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C6BEF7-7F05-6874-4A46-BEEDC6D54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B4D1753-F5BC-6367-D579-7AAFCCBC9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4FB5163-9018-308C-A03C-194C23489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96B22B-C574-CC75-2EFB-634FEC46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4D41978-F6F1-0FE2-B60B-B7A38515C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112942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98EAFC-09F1-7A38-52D6-7AFF439D8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9E721BF-F985-BB73-5AC2-62600D319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3FC5E8-60BE-A6D5-616E-06122882D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C0C73E5-F51F-E8D8-B4BC-3BCEDD96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757A36-4AE8-D8D8-B9BF-890A6717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23386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DB50A70-9895-46C3-8803-FFA046596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009F96A-4A0C-0ABD-2849-07EC8942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40BF0B9-4FFE-4E36-EF89-F1682812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136EE4-0A3B-46E4-F82F-AD5A29ADD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F754E5-AE08-92D0-D4C6-FA41C1DE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360086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229687-7265-F838-4B81-C75E7411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9C68F9-8C1E-E983-BFFB-7F98C125B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48691D-49DD-EC4A-B877-51E537B84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60DAD6-78B0-6C35-7C93-5CCBE5D3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FA0CCA-C124-A35C-256A-7675CA1E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64788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203C38-45EF-1D6F-2BAC-051961B02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00F8538-55F6-54B5-B231-26F2565A4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C7D2E1-798E-8E6F-2A8B-39BE05389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ED8D8B-A6D3-C4D5-2360-E018A50B6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C0D6A3-B2A6-14BA-4435-EB660AEF6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491702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529B5A-C290-4BEC-7C48-5B1D7F44B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40AEC7-3A24-B18B-58EF-2A43AC277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DE57593-9B65-4ACE-465D-F958174C8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09EB564-84DC-E0BC-AE67-DFE47BA13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F53A72A-CF6E-8458-3E83-E1A970E5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AF2C94-9D0C-4D40-E893-4FFEBD008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214854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7EB361-6008-5C88-7116-073FAAE0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A36ED2-8182-5ADD-F53D-EBD598590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2F0C7F6-5E19-5B8D-AC4E-E64A5A5AD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D44A17A-E4E6-D8EA-1D9F-2DF440871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4EB045D-6A7C-A4B8-630C-038B299DA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A7A131B-0886-89B0-628C-9C47021A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8CD1DB0-71C3-4F5B-E2C7-5D328507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1F5CC5C-EA33-B693-A2AA-58CDDC83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19626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322890-ACA2-58B8-C998-B0ED575DB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86F218C-2CC2-8F89-A59D-719A117D7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8188BE3-31B2-F4F2-B678-4C60F7575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EE759A-4EAB-BB78-A0A2-E7B0FE7C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132364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5539C45-237F-AFFC-9156-EB4595C0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1342FFE-FA7F-8E26-1680-E844E8116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F115FF-5B8E-DAA8-BDD7-2EB1B06A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4087060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17D48-B17A-62FD-444F-D34F8909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49E9B6-E714-DDC1-8417-4506824A7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4C2E320-88B2-9E19-BF14-10EC1E2D8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83727B6-2C1C-4750-527B-13FDEEE4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681970-AB55-BF06-14D5-61125400A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C6F042E-7C82-D2A6-C326-2049BAAB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559658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AD944C-0FD1-719E-2C35-C6AE1669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DA82587-1506-9A25-73DA-3494CC390A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43DE970-1365-A6BE-65B9-C62664BB8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B5DD9AF-E486-9F61-C143-117222B8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F24B690-6B00-41E0-5A1D-9DE34B979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0A37B91-9964-32D0-3B6E-DB07B1B7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3634934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B2DF5B3-4F66-15B0-D443-97B0D4E6F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  <a:endParaRPr kumimoji="1"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C9E68D8-9FCC-CD0F-2003-8A0D39F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  <a:endParaRPr kumimoji="1"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96829CA-C8C3-DD7B-E562-F20CD7F35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D0E63B-945A-EF42-885C-632143A5F857}" type="datetimeFigureOut">
              <a:rPr kumimoji="1" lang="zh-HK" altLang="en-US" smtClean="0"/>
              <a:t>16/07/26</a:t>
            </a:fld>
            <a:endParaRPr kumimoji="1"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532C45-2E25-4D93-A0A7-17C326CF3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DFBE0F-6476-E282-81B2-37C34C5EE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099629-2E55-5545-8217-E44C61D7AB12}" type="slidenum">
              <a:rPr kumimoji="1" lang="zh-HK" altLang="en-US" smtClean="0"/>
              <a:t>‹#›</a:t>
            </a:fld>
            <a:endParaRPr kumimoji="1" lang="zh-HK" altLang="en-US"/>
          </a:p>
        </p:txBody>
      </p:sp>
    </p:spTree>
    <p:extLst>
      <p:ext uri="{BB962C8B-B14F-4D97-AF65-F5344CB8AC3E}">
        <p14:creationId xmlns:p14="http://schemas.microsoft.com/office/powerpoint/2010/main" val="66242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B19B01-B480-B5C6-0B60-095B7CC545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HK" altLang="en-US" dirty="0"/>
              <a:t>聖靈的洗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6943824-B6C6-0473-6DBB-8886ABDF1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40723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1391D2-D0A6-0813-AD96-4205E28D3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聖靈的洗禮（</a:t>
            </a:r>
            <a:r>
              <a:rPr kumimoji="1" lang="en-US" altLang="zh-TW" dirty="0"/>
              <a:t>4</a:t>
            </a:r>
            <a:r>
              <a:rPr kumimoji="1" lang="zh-HK" altLang="en-US" dirty="0"/>
              <a:t>）與肢體聯合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376DF0-2C09-8E06-ABF9-B8039BD35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HK" altLang="zh-HK" dirty="0"/>
              <a:t>我們無論是猶太人是希臘人，是為奴的是自主的，都從一位聖靈受洗成了一個身體，並且共享這位聖靈。</a:t>
            </a:r>
            <a:r>
              <a:rPr lang="zh-HK" altLang="en-US" dirty="0"/>
              <a:t>（</a:t>
            </a:r>
            <a:r>
              <a:rPr lang="zh-HK" altLang="zh-HK" b="1" dirty="0"/>
              <a:t>哥林多前書 12:13</a:t>
            </a:r>
            <a:r>
              <a:rPr lang="zh-HK" altLang="en-US" dirty="0"/>
              <a:t>）</a:t>
            </a:r>
            <a:endParaRPr lang="en-US" altLang="zh-HK" dirty="0"/>
          </a:p>
        </p:txBody>
      </p:sp>
    </p:spTree>
    <p:extLst>
      <p:ext uri="{BB962C8B-B14F-4D97-AF65-F5344CB8AC3E}">
        <p14:creationId xmlns:p14="http://schemas.microsoft.com/office/powerpoint/2010/main" val="3845313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4F4E7A-6F97-4BCE-86CF-2591A1831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</a:t>
            </a:r>
            <a:r>
              <a:rPr lang="zh-TW" altLang="en-US" b="1" dirty="0"/>
              <a:t>（</a:t>
            </a:r>
            <a:r>
              <a:rPr lang="en-US" altLang="zh-TW" b="1" dirty="0"/>
              <a:t>5</a:t>
            </a:r>
            <a:r>
              <a:rPr lang="zh-TW" altLang="en-US" b="1" dirty="0"/>
              <a:t>）</a:t>
            </a:r>
            <a:r>
              <a:rPr lang="zh-TW" altLang="zh-HK" b="1" dirty="0"/>
              <a:t>圣灵内住</a:t>
            </a:r>
            <a:endParaRPr kumimoji="1"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2AD30E-AF4F-EEA8-6AF4-FB8C1FA58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200" dirty="0"/>
              <a:t>19你們豈不知道你們的身體是聖靈的殿嗎？這聖靈是從神而來，住在你們裏面的。而且你們不是屬自己的人，20因為你們是重價買來的。所以，要在你們的身體上榮耀神。</a:t>
            </a:r>
            <a:r>
              <a:rPr lang="zh-HK" altLang="en-US" sz="3200" dirty="0"/>
              <a:t>（</a:t>
            </a:r>
            <a:r>
              <a:rPr lang="zh-HK" altLang="zh-HK" sz="3200" b="1" dirty="0"/>
              <a:t>哥林多前書 6:19</a:t>
            </a:r>
            <a:r>
              <a:rPr lang="zh-HK" altLang="en-US" sz="3200" dirty="0"/>
              <a:t>）</a:t>
            </a:r>
            <a:endParaRPr lang="en-US" altLang="zh-HK" sz="3200" dirty="0"/>
          </a:p>
          <a:p>
            <a:r>
              <a:rPr lang="zh-HK" altLang="zh-HK" dirty="0"/>
              <a:t>16我要求父，父就賜給你們另外一位保惠師，使他永遠與你們同在。17他就是真理的靈，是世人不能接受的。因為他們既看不見他，也不認識他；你們卻認識他，因他常與你們同在，也要在你們裏面。</a:t>
            </a:r>
            <a:r>
              <a:rPr lang="zh-HK" altLang="en-US" dirty="0"/>
              <a:t>（約</a:t>
            </a:r>
            <a:r>
              <a:rPr lang="en-US" altLang="zh-HK" dirty="0"/>
              <a:t>1</a:t>
            </a:r>
            <a:r>
              <a:rPr lang="en-US" altLang="zh-TW" dirty="0"/>
              <a:t>4:15</a:t>
            </a:r>
            <a:r>
              <a:rPr lang="zh-HK" altLang="en-US" dirty="0"/>
              <a:t>）</a:t>
            </a:r>
            <a:endParaRPr kumimoji="1" lang="zh-HK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06445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5D05A6-AF16-AE79-232C-3664866D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</a:t>
            </a:r>
            <a:r>
              <a:rPr lang="zh-TW" altLang="en-US" b="1" dirty="0"/>
              <a:t>（</a:t>
            </a:r>
            <a:r>
              <a:rPr lang="en-US" altLang="zh-TW" b="1" dirty="0"/>
              <a:t>6</a:t>
            </a:r>
            <a:r>
              <a:rPr lang="zh-TW" altLang="en-US" b="1" dirty="0"/>
              <a:t>）重生和更新</a:t>
            </a:r>
            <a:endParaRPr kumimoji="1"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A3EF50-0D40-9335-C813-50E3E0A77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200" dirty="0"/>
              <a:t>5他救了我們，並不是因我們自己所行的義，而是照他的憐憫，藉著</a:t>
            </a:r>
            <a:r>
              <a:rPr lang="zh-HK" altLang="zh-HK" sz="3200" dirty="0">
                <a:highlight>
                  <a:srgbClr val="FFFF00"/>
                </a:highlight>
              </a:rPr>
              <a:t>重生的洗和聖靈的更新</a:t>
            </a:r>
            <a:r>
              <a:rPr lang="zh-HK" altLang="zh-HK" sz="3200" dirty="0"/>
              <a:t>。6聖靈就是神藉著我們的救主耶穌基督厚厚地澆灌在我們身上的，7好讓我們因他的恩得稱為義，可以憑著永生的盼望成為後嗣</a:t>
            </a:r>
            <a:r>
              <a:rPr lang="zh-HK" altLang="en-US" sz="3200" dirty="0"/>
              <a:t>（</a:t>
            </a:r>
            <a:r>
              <a:rPr lang="zh-HK" altLang="zh-HK" sz="3200" b="1" dirty="0"/>
              <a:t>提多書 3:5</a:t>
            </a:r>
            <a:r>
              <a:rPr lang="zh-HK" altLang="en-US" sz="3200" dirty="0"/>
              <a:t>）</a:t>
            </a:r>
            <a:endParaRPr kumimoji="1" lang="zh-HK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570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01F262-9BCB-7E4C-F9A3-ABB2A242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猶太人的洗禮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FC54FE-6D9A-B9A2-DA39-B35970B27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HK" altLang="en-US" sz="3600" dirty="0"/>
              <a:t>外邦人成為猶太人：割禮、</a:t>
            </a:r>
            <a:r>
              <a:rPr kumimoji="1" lang="zh-HK" altLang="en-US" sz="3600" dirty="0">
                <a:highlight>
                  <a:srgbClr val="FFFF00"/>
                </a:highlight>
              </a:rPr>
              <a:t>洗禮</a:t>
            </a:r>
            <a:r>
              <a:rPr kumimoji="1" lang="zh-HK" altLang="en-US" sz="3600" dirty="0"/>
              <a:t>、獻祭</a:t>
            </a:r>
            <a:endParaRPr kumimoji="1" lang="en-US" altLang="zh-HK" sz="3600" dirty="0"/>
          </a:p>
          <a:p>
            <a:r>
              <a:rPr lang="zh-HK" altLang="zh-HK" sz="3600" dirty="0"/>
              <a:t>這就是我與你，以及你的後裔所立的約，是你們所當遵守的，你們所有的男子都要受割禮</a:t>
            </a:r>
            <a:r>
              <a:rPr lang="zh-HK" altLang="en-US" sz="3600" dirty="0"/>
              <a:t>⋯⋯</a:t>
            </a:r>
            <a:r>
              <a:rPr lang="zh-HK" altLang="zh-HK" sz="3600" dirty="0"/>
              <a:t>不受割禮的男子都必從民中剪除，因他違背了我的約。 </a:t>
            </a:r>
            <a:r>
              <a:rPr lang="zh-HK" altLang="en-US" sz="3600" dirty="0"/>
              <a:t>（</a:t>
            </a:r>
            <a:r>
              <a:rPr lang="zh-HK" altLang="zh-HK" sz="3600" b="1" dirty="0"/>
              <a:t>創世記 17:10</a:t>
            </a:r>
            <a:r>
              <a:rPr lang="zh-HK" altLang="en-US" sz="3600" dirty="0"/>
              <a:t>）</a:t>
            </a:r>
            <a:endParaRPr kumimoji="1"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5946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3A8887-1FB5-B356-07A0-356061DE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約翰的洗禮：悔改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C6BFED-EF4F-A2D0-71B6-3993DDD09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600" dirty="0"/>
              <a:t>我是用水給你們施洗，叫你們悔改</a:t>
            </a:r>
            <a:r>
              <a:rPr lang="zh-HK" altLang="en-US" sz="3600" dirty="0"/>
              <a:t>（太</a:t>
            </a:r>
            <a:r>
              <a:rPr lang="en-US" altLang="zh-HK" sz="3600" dirty="0"/>
              <a:t>3</a:t>
            </a:r>
            <a:r>
              <a:rPr lang="en-US" altLang="zh-TW" sz="3600" dirty="0"/>
              <a:t>:11</a:t>
            </a:r>
            <a:r>
              <a:rPr lang="zh-HK" altLang="en-US" sz="3600" dirty="0"/>
              <a:t>）</a:t>
            </a:r>
            <a:endParaRPr lang="en-US" altLang="zh-HK" sz="3600" dirty="0"/>
          </a:p>
          <a:p>
            <a:endParaRPr kumimoji="1"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03423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7FE518-1181-CD0A-9108-E7696ABB6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/>
              <a:t>討論</a:t>
            </a:r>
            <a:endParaRPr kumimoji="1"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03C158-FA0F-AEAD-5D8C-D6F356354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HK" altLang="en-US" sz="3600" dirty="0"/>
              <a:t>神為什麼賜下聖靈？</a:t>
            </a:r>
            <a:endParaRPr kumimoji="1" lang="en-US" altLang="zh-HK" sz="3600" dirty="0"/>
          </a:p>
          <a:p>
            <a:r>
              <a:rPr kumimoji="1" lang="zh-HK" altLang="en-US" sz="3600" dirty="0"/>
              <a:t>為什麼需要聖靈的洗？</a:t>
            </a:r>
            <a:endParaRPr kumimoji="1" lang="en-US" altLang="zh-HK" sz="3600" dirty="0"/>
          </a:p>
          <a:p>
            <a:r>
              <a:rPr kumimoji="1" lang="zh-HK" altLang="en-US" sz="3600" dirty="0"/>
              <a:t>聖靈的洗有什麼作用和意義？</a:t>
            </a:r>
          </a:p>
        </p:txBody>
      </p:sp>
    </p:spTree>
    <p:extLst>
      <p:ext uri="{BB962C8B-B14F-4D97-AF65-F5344CB8AC3E}">
        <p14:creationId xmlns:p14="http://schemas.microsoft.com/office/powerpoint/2010/main" val="379401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3BC29F-3E35-1C6C-44F7-EF4C1E3A0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967"/>
            <a:ext cx="10515600" cy="4815996"/>
          </a:xfrm>
        </p:spPr>
        <p:txBody>
          <a:bodyPr>
            <a:normAutofit/>
          </a:bodyPr>
          <a:lstStyle/>
          <a:p>
            <a:r>
              <a:rPr lang="zh-HK" altLang="zh-HK" sz="3600" dirty="0"/>
              <a:t>11我是用水給你們施洗，叫你們悔改；但那在我以後來的，能力比我更大，我就是給他提鞋子也不配，他要用</a:t>
            </a:r>
            <a:r>
              <a:rPr lang="zh-HK" altLang="zh-HK" sz="3600" dirty="0">
                <a:highlight>
                  <a:srgbClr val="FFFF00"/>
                </a:highlight>
              </a:rPr>
              <a:t>聖靈與火給你們施洗</a:t>
            </a:r>
            <a:r>
              <a:rPr lang="zh-HK" altLang="zh-HK" sz="3600" dirty="0"/>
              <a:t>。</a:t>
            </a:r>
            <a:r>
              <a:rPr lang="zh-HK" altLang="en-US" sz="3600" dirty="0"/>
              <a:t>（太</a:t>
            </a:r>
            <a:r>
              <a:rPr lang="en-US" altLang="zh-HK" sz="3600" dirty="0"/>
              <a:t>3</a:t>
            </a:r>
            <a:r>
              <a:rPr lang="en-US" altLang="zh-TW" sz="3600" dirty="0"/>
              <a:t>:11</a:t>
            </a:r>
            <a:r>
              <a:rPr lang="zh-HK" altLang="en-US" sz="3600" dirty="0"/>
              <a:t>）</a:t>
            </a:r>
            <a:endParaRPr lang="en-US" altLang="zh-HK" sz="3600" dirty="0"/>
          </a:p>
          <a:p>
            <a:r>
              <a:rPr lang="zh-HK" altLang="zh-HK" sz="3600" dirty="0"/>
              <a:t>耶穌和他們聚集的時候，囑咐他們說：「不要離開耶路撒冷，但要等候父的應許，就是你們聽見我說過的。5約翰是用水施洗，但過了不多幾天，你們要</a:t>
            </a:r>
            <a:r>
              <a:rPr lang="zh-HK" altLang="zh-HK" sz="3600" dirty="0">
                <a:highlight>
                  <a:srgbClr val="FFFF00"/>
                </a:highlight>
              </a:rPr>
              <a:t>在聖靈裏受洗</a:t>
            </a:r>
            <a:r>
              <a:rPr lang="zh-HK" altLang="zh-HK" sz="3600" dirty="0"/>
              <a:t>。」</a:t>
            </a:r>
            <a:r>
              <a:rPr lang="zh-HK" altLang="en-US" sz="3600" dirty="0"/>
              <a:t>（徒</a:t>
            </a:r>
            <a:r>
              <a:rPr lang="en-US" altLang="zh-HK" sz="3600" dirty="0"/>
              <a:t>1</a:t>
            </a:r>
            <a:r>
              <a:rPr lang="en-US" altLang="zh-TW" sz="3600" dirty="0"/>
              <a:t>:4</a:t>
            </a:r>
            <a:r>
              <a:rPr lang="zh-HK" altLang="en-US" sz="3600" dirty="0"/>
              <a:t>）</a:t>
            </a:r>
            <a:endParaRPr kumimoji="1" lang="zh-HK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339642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5B676D-26C9-97BB-3152-7E02E4A9F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聖靈的洗禮（</a:t>
            </a:r>
            <a:r>
              <a:rPr kumimoji="1" lang="en-US" altLang="zh-HK" dirty="0"/>
              <a:t>1</a:t>
            </a:r>
            <a:r>
              <a:rPr kumimoji="1" lang="zh-HK" altLang="en-US" dirty="0"/>
              <a:t>）歸入基督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AE59AFD-3399-D71D-B3B7-A3DD63432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200" dirty="0"/>
              <a:t>他要用</a:t>
            </a:r>
            <a:r>
              <a:rPr lang="zh-HK" altLang="zh-HK" sz="3200" dirty="0">
                <a:highlight>
                  <a:srgbClr val="FFFF00"/>
                </a:highlight>
              </a:rPr>
              <a:t>聖靈與火給你們施洗</a:t>
            </a:r>
            <a:r>
              <a:rPr lang="zh-HK" altLang="zh-HK" sz="3200" dirty="0"/>
              <a:t>。12他手裏拿著簸箕，要揚淨他的穀物，把麥子收在倉裏，把糠用不滅的火燒盡。」</a:t>
            </a:r>
            <a:r>
              <a:rPr lang="zh-HK" altLang="en-US" sz="3200" dirty="0"/>
              <a:t>（太</a:t>
            </a:r>
            <a:r>
              <a:rPr lang="en-US" altLang="zh-HK" sz="3200" dirty="0"/>
              <a:t>3</a:t>
            </a:r>
            <a:r>
              <a:rPr lang="en-US" altLang="zh-TW" sz="3200" dirty="0"/>
              <a:t>:11</a:t>
            </a:r>
            <a:r>
              <a:rPr lang="zh-HK" altLang="en-US" sz="3200" dirty="0"/>
              <a:t>）</a:t>
            </a:r>
            <a:endParaRPr lang="en-US" altLang="zh-HK" sz="3200" dirty="0"/>
          </a:p>
          <a:p>
            <a:r>
              <a:rPr lang="zh-HK" altLang="zh-HK" sz="3200" dirty="0"/>
              <a:t>你們凡</a:t>
            </a:r>
            <a:r>
              <a:rPr lang="zh-HK" altLang="zh-HK" sz="3200" dirty="0">
                <a:highlight>
                  <a:srgbClr val="FFFF00"/>
                </a:highlight>
              </a:rPr>
              <a:t>受洗歸入基督</a:t>
            </a:r>
            <a:r>
              <a:rPr lang="zh-HK" altLang="zh-HK" sz="3200" dirty="0"/>
              <a:t>的都披戴基督了：28不再分猶太人或希臘人，不再分為奴的自主的，不再分男的女的，因為你們在基督耶穌裏都成為一了。</a:t>
            </a:r>
            <a:r>
              <a:rPr lang="zh-HK" altLang="en-US" sz="3200" dirty="0"/>
              <a:t>（</a:t>
            </a:r>
            <a:r>
              <a:rPr lang="zh-HK" altLang="zh-HK" sz="3200" b="1" dirty="0"/>
              <a:t>加拉太書 3:27</a:t>
            </a:r>
            <a:r>
              <a:rPr lang="zh-HK" altLang="en-US" sz="3200" dirty="0"/>
              <a:t>）</a:t>
            </a:r>
            <a:endParaRPr lang="en-US" altLang="zh-HK" sz="3200" dirty="0"/>
          </a:p>
          <a:p>
            <a:r>
              <a:rPr lang="zh-HK" altLang="zh-HK" sz="3200" dirty="0"/>
              <a:t>我們的祖宗從前都在雲下，都從海中經過，2都在雲裏、海裏</a:t>
            </a:r>
            <a:r>
              <a:rPr lang="zh-HK" altLang="zh-HK" sz="3200" dirty="0">
                <a:highlight>
                  <a:srgbClr val="FFFF00"/>
                </a:highlight>
              </a:rPr>
              <a:t>受洗歸了摩西</a:t>
            </a:r>
            <a:r>
              <a:rPr lang="zh-HK" altLang="en-US" sz="3200" dirty="0"/>
              <a:t>（</a:t>
            </a:r>
            <a:r>
              <a:rPr lang="zh-HK" altLang="zh-HK" sz="3200" b="1" dirty="0"/>
              <a:t>哥林多前書 10:2</a:t>
            </a:r>
            <a:r>
              <a:rPr lang="zh-HK" altLang="en-US" sz="3200" dirty="0"/>
              <a:t>）</a:t>
            </a:r>
            <a:endParaRPr lang="en-US" altLang="zh-HK" sz="3200" dirty="0"/>
          </a:p>
        </p:txBody>
      </p:sp>
    </p:spTree>
    <p:extLst>
      <p:ext uri="{BB962C8B-B14F-4D97-AF65-F5344CB8AC3E}">
        <p14:creationId xmlns:p14="http://schemas.microsoft.com/office/powerpoint/2010/main" val="159560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A02B91-76BC-C1C2-8686-9FF87F595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DF14AD-6F00-030B-1B9B-8CA5B4A4F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HK" altLang="zh-HK" dirty="0"/>
              <a:t>8彼得對他說：「你絕對不可以洗我的腳！」耶穌回答他：「</a:t>
            </a:r>
            <a:r>
              <a:rPr lang="zh-HK" altLang="zh-HK" dirty="0">
                <a:highlight>
                  <a:srgbClr val="FFFF00"/>
                </a:highlight>
              </a:rPr>
              <a:t>我若不洗你，你就與我無份了。</a:t>
            </a:r>
            <a:r>
              <a:rPr lang="zh-HK" altLang="zh-HK" dirty="0"/>
              <a:t>」9西門‧彼得對他說：「主啊，不僅是我的腳，連手和頭也要洗！」</a:t>
            </a:r>
            <a:r>
              <a:rPr lang="zh-HK" altLang="en-US" dirty="0"/>
              <a:t>（</a:t>
            </a:r>
            <a:r>
              <a:rPr lang="zh-HK" altLang="zh-HK" b="1" dirty="0"/>
              <a:t>約翰福音 13:8</a:t>
            </a:r>
            <a:r>
              <a:rPr lang="zh-HK" altLang="en-US" dirty="0"/>
              <a:t>）</a:t>
            </a:r>
            <a:endParaRPr kumimoji="1"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05701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415E86-517F-8410-5C18-BDCAAEA81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聖靈的洗禮（</a:t>
            </a:r>
            <a:r>
              <a:rPr kumimoji="1" lang="en-US" altLang="zh-TW" dirty="0"/>
              <a:t>2</a:t>
            </a:r>
            <a:r>
              <a:rPr kumimoji="1" lang="zh-HK" altLang="en-US" dirty="0"/>
              <a:t>）與基督聯合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C9A4B2-FEB9-C467-467B-9D27B4040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200" dirty="0"/>
              <a:t>你們既</a:t>
            </a:r>
            <a:r>
              <a:rPr lang="zh-HK" altLang="zh-HK" sz="3200" dirty="0">
                <a:highlight>
                  <a:srgbClr val="FFFF00"/>
                </a:highlight>
              </a:rPr>
              <a:t>受洗與他一同埋葬</a:t>
            </a:r>
            <a:r>
              <a:rPr lang="zh-HK" altLang="zh-HK" sz="3200" dirty="0"/>
              <a:t>，也就在此禮上，因信那使他從死人中復活的神的作為跟他</a:t>
            </a:r>
            <a:r>
              <a:rPr lang="zh-HK" altLang="zh-HK" sz="3200" dirty="0">
                <a:highlight>
                  <a:srgbClr val="FFFF00"/>
                </a:highlight>
              </a:rPr>
              <a:t>一同復活</a:t>
            </a:r>
            <a:r>
              <a:rPr lang="zh-HK" altLang="zh-HK" sz="3200" dirty="0"/>
              <a:t>。</a:t>
            </a:r>
            <a:r>
              <a:rPr lang="zh-HK" altLang="en-US" sz="3200" dirty="0"/>
              <a:t>（</a:t>
            </a:r>
            <a:r>
              <a:rPr lang="zh-HK" altLang="zh-HK" sz="3200" b="1" dirty="0"/>
              <a:t>歌羅西書 2:12</a:t>
            </a:r>
            <a:r>
              <a:rPr lang="zh-HK" altLang="en-US" sz="3200" dirty="0"/>
              <a:t>）</a:t>
            </a:r>
            <a:endParaRPr lang="en-US" altLang="zh-HK" sz="3200" dirty="0"/>
          </a:p>
          <a:p>
            <a:r>
              <a:rPr lang="zh-HK" altLang="zh-HK" sz="3200" dirty="0"/>
              <a:t>難道你們不知道，我們這</a:t>
            </a:r>
            <a:r>
              <a:rPr lang="zh-HK" altLang="zh-HK" sz="3200" dirty="0">
                <a:highlight>
                  <a:srgbClr val="FFFF00"/>
                </a:highlight>
              </a:rPr>
              <a:t>受洗歸入基督耶穌</a:t>
            </a:r>
            <a:r>
              <a:rPr lang="zh-HK" altLang="zh-HK" sz="3200" dirty="0"/>
              <a:t>的人，就是受洗歸入他的死嗎？4所以，我們藉著洗禮歸入死，和他一同埋葬，是要我們行事為人都有新生的樣子，像基督藉著父的榮耀從死人中復活一樣。5</a:t>
            </a:r>
            <a:r>
              <a:rPr lang="zh-HK" altLang="zh-HK" sz="3200" dirty="0">
                <a:highlight>
                  <a:srgbClr val="FFFF00"/>
                </a:highlight>
              </a:rPr>
              <a:t>我們若與他合一</a:t>
            </a:r>
            <a:r>
              <a:rPr lang="zh-HK" altLang="zh-HK" sz="3200" dirty="0"/>
              <a:t>，經歷與他一樣的死，也將經歷與他一樣的復活。</a:t>
            </a:r>
            <a:r>
              <a:rPr lang="zh-HK" altLang="en-US" sz="3200" dirty="0"/>
              <a:t>（</a:t>
            </a:r>
            <a:r>
              <a:rPr lang="zh-HK" altLang="zh-HK" sz="3200" b="1" dirty="0"/>
              <a:t>羅馬書 6:3</a:t>
            </a:r>
            <a:r>
              <a:rPr lang="zh-HK" altLang="en-US" sz="3200" dirty="0"/>
              <a:t>）</a:t>
            </a:r>
            <a:endParaRPr lang="en-US" altLang="zh-HK" sz="3200" dirty="0"/>
          </a:p>
        </p:txBody>
      </p:sp>
    </p:spTree>
    <p:extLst>
      <p:ext uri="{BB962C8B-B14F-4D97-AF65-F5344CB8AC3E}">
        <p14:creationId xmlns:p14="http://schemas.microsoft.com/office/powerpoint/2010/main" val="369298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01CEBB-CAEB-55DA-41B6-9819FC51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K" altLang="en-US" dirty="0"/>
              <a:t>聖靈的洗禮（</a:t>
            </a:r>
            <a:r>
              <a:rPr kumimoji="1" lang="en-US" altLang="zh-TW" dirty="0"/>
              <a:t>3</a:t>
            </a:r>
            <a:r>
              <a:rPr kumimoji="1" lang="zh-HK" altLang="en-US" dirty="0"/>
              <a:t>）罪得潔淨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9B0FF13-76A8-EFC2-0AE2-A3B03EB35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HK" altLang="zh-HK" sz="3600" dirty="0"/>
              <a:t>21這水所預表的洗禮，現在藉著耶穌基督的復活拯救你們，不是</a:t>
            </a:r>
            <a:r>
              <a:rPr lang="zh-HK" altLang="zh-HK" sz="3600" dirty="0">
                <a:highlight>
                  <a:srgbClr val="FFFF00"/>
                </a:highlight>
              </a:rPr>
              <a:t>除掉肉體的污穢</a:t>
            </a:r>
            <a:r>
              <a:rPr lang="zh-HK" altLang="zh-HK" sz="3600" dirty="0"/>
              <a:t>，而是向神懇求有無虧的良心。</a:t>
            </a:r>
            <a:r>
              <a:rPr lang="zh-HK" altLang="en-US" sz="3600" dirty="0"/>
              <a:t>（</a:t>
            </a:r>
            <a:r>
              <a:rPr lang="zh-HK" altLang="zh-HK" sz="3600" b="1" dirty="0"/>
              <a:t>彼得前書 3:21</a:t>
            </a:r>
            <a:r>
              <a:rPr lang="zh-HK" altLang="en-US" sz="3600" dirty="0"/>
              <a:t>）</a:t>
            </a:r>
            <a:endParaRPr lang="en-US" altLang="zh-HK" sz="3600" dirty="0"/>
          </a:p>
          <a:p>
            <a:r>
              <a:rPr lang="zh-HK" altLang="zh-HK" sz="3600" dirty="0"/>
              <a:t>16現在你為甚麼耽延呢？起來，受洗，求告他的名，洗去你的罪。</a:t>
            </a:r>
            <a:r>
              <a:rPr lang="zh-HK" altLang="en-US" sz="3600" dirty="0"/>
              <a:t>（</a:t>
            </a:r>
            <a:r>
              <a:rPr lang="zh-HK" altLang="zh-HK" sz="3600" b="1" dirty="0"/>
              <a:t>使徒行傳 22:16</a:t>
            </a:r>
            <a:r>
              <a:rPr lang="zh-HK" altLang="en-US" sz="3600" dirty="0"/>
              <a:t>）</a:t>
            </a:r>
            <a:endParaRPr lang="en-US" altLang="zh-HK" sz="3600" dirty="0"/>
          </a:p>
          <a:p>
            <a:pPr marL="0" indent="0">
              <a:buNone/>
            </a:pPr>
            <a:endParaRPr lang="en-US" altLang="zh-HK" sz="3600" dirty="0"/>
          </a:p>
        </p:txBody>
      </p:sp>
    </p:spTree>
    <p:extLst>
      <p:ext uri="{BB962C8B-B14F-4D97-AF65-F5344CB8AC3E}">
        <p14:creationId xmlns:p14="http://schemas.microsoft.com/office/powerpoint/2010/main" val="3096740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952</Words>
  <Application>Microsoft Macintosh PowerPoint</Application>
  <PresentationFormat>寬螢幕</PresentationFormat>
  <Paragraphs>30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佈景主題</vt:lpstr>
      <vt:lpstr>聖靈的洗</vt:lpstr>
      <vt:lpstr>猶太人的洗禮</vt:lpstr>
      <vt:lpstr>約翰的洗禮：悔改</vt:lpstr>
      <vt:lpstr>討論</vt:lpstr>
      <vt:lpstr>PowerPoint 簡報</vt:lpstr>
      <vt:lpstr>聖靈的洗禮（1）歸入基督</vt:lpstr>
      <vt:lpstr>PowerPoint 簡報</vt:lpstr>
      <vt:lpstr>聖靈的洗禮（2）與基督聯合</vt:lpstr>
      <vt:lpstr>聖靈的洗禮（3）罪得潔淨</vt:lpstr>
      <vt:lpstr>聖靈的洗禮（4）與肢體聯合</vt:lpstr>
      <vt:lpstr>聖靈的洗禮（5）圣灵内住</vt:lpstr>
      <vt:lpstr>聖靈的洗禮（6）重生和更新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joshuasee777</dc:creator>
  <cp:lastModifiedBy>joshuasee777</cp:lastModifiedBy>
  <cp:revision>16</cp:revision>
  <dcterms:created xsi:type="dcterms:W3CDTF">2026-07-15T07:49:54Z</dcterms:created>
  <dcterms:modified xsi:type="dcterms:W3CDTF">2026-07-16T04:50:44Z</dcterms:modified>
</cp:coreProperties>
</file>